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3992" r:id="rId2"/>
  </p:sldMasterIdLst>
  <p:notesMasterIdLst>
    <p:notesMasterId r:id="rId19"/>
  </p:notesMasterIdLst>
  <p:sldIdLst>
    <p:sldId id="257" r:id="rId3"/>
    <p:sldId id="360" r:id="rId4"/>
    <p:sldId id="361" r:id="rId5"/>
    <p:sldId id="382" r:id="rId6"/>
    <p:sldId id="392" r:id="rId7"/>
    <p:sldId id="388" r:id="rId8"/>
    <p:sldId id="395" r:id="rId9"/>
    <p:sldId id="389" r:id="rId10"/>
    <p:sldId id="390" r:id="rId11"/>
    <p:sldId id="391" r:id="rId12"/>
    <p:sldId id="383" r:id="rId13"/>
    <p:sldId id="385" r:id="rId14"/>
    <p:sldId id="386" r:id="rId15"/>
    <p:sldId id="396" r:id="rId16"/>
    <p:sldId id="365" r:id="rId17"/>
    <p:sldId id="29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EF99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01E0B3-F78A-46D7-B877-DA0EF0173B37}" type="datetimeFigureOut">
              <a:rPr lang="ru-RU"/>
              <a:pPr>
                <a:defRPr/>
              </a:pPr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703E79-1D66-49B8-95BE-70052AC80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6CF4-7C32-4E01-9DBB-C8BEBA61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158859-985E-4395-814A-D069C918C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6A5FD5-7438-4CE8-B081-71559403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B0DD-7897-4D10-B3C6-7DE7FE3B7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7F5F24-DD7A-43B7-B694-FFE137E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E8CC10-6776-418A-B7F1-D7A1638EF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A732AB-1A52-4BC6-A751-9416DBDD5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C81A-18C3-4EC4-92D7-378917207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DABEA-8BF4-4DD9-A35E-57D7D5636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C42F0D-D76B-4F8F-8BD4-CD717F721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A27EBF-E237-4A63-A301-D4FC2AEF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C99851-220B-418A-ADC3-68938D903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128B8D-6F6A-44EE-A618-E3878AE0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E9D638-CCD8-4DA3-A683-D8052824E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BC2741-73C1-489C-9F78-BB84BC5CA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DBFAA2-4B35-4A08-9B5F-3C03615D3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7BB6AD-1332-41C0-B3CC-29964AF6A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8542-B523-4CF4-9059-42BCAF2A6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7C2299-B4F6-4248-AF84-5DADE873C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A3BEBE-E187-48CD-B2C4-0E1D0E68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C6499F-E6F3-4EEB-9891-1B473297D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17F3A-0BC8-441F-B5E6-8C384801A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5CE05FF-6E6F-4576-B4DA-981BCDEEF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3" r:id="rId1"/>
    <p:sldLayoutId id="2147486592" r:id="rId2"/>
    <p:sldLayoutId id="2147486593" r:id="rId3"/>
    <p:sldLayoutId id="2147486594" r:id="rId4"/>
    <p:sldLayoutId id="2147486574" r:id="rId5"/>
    <p:sldLayoutId id="2147486595" r:id="rId6"/>
    <p:sldLayoutId id="2147486596" r:id="rId7"/>
    <p:sldLayoutId id="2147486597" r:id="rId8"/>
    <p:sldLayoutId id="2147486598" r:id="rId9"/>
    <p:sldLayoutId id="2147486599" r:id="rId10"/>
    <p:sldLayoutId id="214748660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A4AE2E1-87F4-48F3-8D08-AC6813081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7" r:id="rId1"/>
    <p:sldLayoutId id="2147486610" r:id="rId2"/>
    <p:sldLayoutId id="2147486611" r:id="rId3"/>
    <p:sldLayoutId id="2147486612" r:id="rId4"/>
    <p:sldLayoutId id="2147486578" r:id="rId5"/>
    <p:sldLayoutId id="2147486613" r:id="rId6"/>
    <p:sldLayoutId id="2147486614" r:id="rId7"/>
    <p:sldLayoutId id="2147486615" r:id="rId8"/>
    <p:sldLayoutId id="2147486616" r:id="rId9"/>
    <p:sldLayoutId id="2147486617" r:id="rId10"/>
    <p:sldLayoutId id="214748661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836713"/>
            <a:ext cx="7773988" cy="544980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9900"/>
                </a:solidFill>
              </a:rPr>
              <a:t/>
            </a:r>
            <a:br>
              <a:rPr lang="ru-RU" altLang="ru-RU" dirty="0" smtClean="0">
                <a:solidFill>
                  <a:srgbClr val="009900"/>
                </a:solidFill>
              </a:rPr>
            </a:br>
            <a:r>
              <a:rPr lang="ru-RU" altLang="ru-RU" sz="2800" dirty="0" smtClean="0">
                <a:solidFill>
                  <a:srgbClr val="009900"/>
                </a:solidFill>
              </a:rPr>
              <a:t>МБДОУ № 6 «Радуга» с. Троицкое</a:t>
            </a:r>
            <a:br>
              <a:rPr lang="ru-RU" altLang="ru-RU" sz="2800" dirty="0" smtClean="0">
                <a:solidFill>
                  <a:srgbClr val="009900"/>
                </a:solidFill>
              </a:rPr>
            </a:br>
            <a:r>
              <a:rPr lang="ru-RU" altLang="ru-RU" sz="2800" dirty="0" smtClean="0">
                <a:solidFill>
                  <a:srgbClr val="009900"/>
                </a:solidFill>
              </a:rPr>
              <a:t/>
            </a:r>
            <a:br>
              <a:rPr lang="ru-RU" altLang="ru-RU" sz="2800" dirty="0" smtClean="0">
                <a:solidFill>
                  <a:srgbClr val="009900"/>
                </a:solidFill>
              </a:rPr>
            </a:br>
            <a:r>
              <a:rPr lang="ru-RU" altLang="ru-RU" dirty="0" smtClean="0">
                <a:solidFill>
                  <a:srgbClr val="009900"/>
                </a:solidFill>
              </a:rPr>
              <a:t/>
            </a:r>
            <a:br>
              <a:rPr lang="ru-RU" altLang="ru-RU" dirty="0" smtClean="0">
                <a:solidFill>
                  <a:srgbClr val="009900"/>
                </a:solidFill>
              </a:rPr>
            </a:br>
            <a:r>
              <a:rPr lang="ru-RU" altLang="ru-RU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«Эффективные  технологии  речевого развития дошкольников»</a:t>
            </a:r>
            <a:r>
              <a:rPr lang="en-US" altLang="ru-RU" dirty="0" smtClean="0">
                <a:solidFill>
                  <a:srgbClr val="009900"/>
                </a:solidFill>
              </a:rPr>
              <a:t/>
            </a:r>
            <a:br>
              <a:rPr lang="en-US" altLang="ru-RU" dirty="0" smtClean="0">
                <a:solidFill>
                  <a:srgbClr val="009900"/>
                </a:solidFill>
              </a:rPr>
            </a:br>
            <a:r>
              <a:rPr lang="ru-RU" altLang="ru-RU" dirty="0" smtClean="0">
                <a:solidFill>
                  <a:srgbClr val="009900"/>
                </a:solidFill>
              </a:rPr>
              <a:t> </a:t>
            </a:r>
            <a:r>
              <a:rPr lang="en-US" altLang="ru-RU" dirty="0" smtClean="0">
                <a:solidFill>
                  <a:srgbClr val="009900"/>
                </a:solidFill>
              </a:rPr>
              <a:t/>
            </a:r>
            <a:br>
              <a:rPr lang="en-US" altLang="ru-RU" dirty="0" smtClean="0">
                <a:solidFill>
                  <a:srgbClr val="009900"/>
                </a:solidFill>
              </a:rPr>
            </a:br>
            <a:r>
              <a:rPr lang="ru-RU" altLang="ru-RU" sz="2000" dirty="0" smtClean="0">
                <a:solidFill>
                  <a:srgbClr val="009900"/>
                </a:solidFill>
              </a:rPr>
              <a:t>                                                       </a:t>
            </a:r>
            <a:r>
              <a:rPr lang="en-US" altLang="ru-RU" sz="2000" dirty="0" smtClean="0">
                <a:solidFill>
                  <a:srgbClr val="002060"/>
                </a:solidFill>
              </a:rPr>
              <a:t/>
            </a:r>
            <a:br>
              <a:rPr lang="en-US" altLang="ru-RU" sz="2000" dirty="0" smtClean="0">
                <a:solidFill>
                  <a:srgbClr val="002060"/>
                </a:solidFill>
              </a:rPr>
            </a:br>
            <a:r>
              <a:rPr lang="en-US" altLang="ru-RU" sz="2000" dirty="0" smtClean="0">
                <a:solidFill>
                  <a:srgbClr val="002060"/>
                </a:solidFill>
              </a:rPr>
              <a:t/>
            </a:r>
            <a:br>
              <a:rPr lang="en-US" altLang="ru-RU" sz="2000" dirty="0" smtClean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</a:rPr>
            </a:br>
            <a:r>
              <a:rPr lang="en-US" altLang="ru-RU" sz="4000" dirty="0" smtClean="0">
                <a:solidFill>
                  <a:srgbClr val="009900"/>
                </a:solidFill>
              </a:rPr>
              <a:t/>
            </a:r>
            <a:br>
              <a:rPr lang="en-US" altLang="ru-RU" sz="4000" dirty="0" smtClean="0">
                <a:solidFill>
                  <a:srgbClr val="009900"/>
                </a:solidFill>
              </a:rPr>
            </a:br>
            <a:endParaRPr lang="ru-RU" altLang="ru-RU" sz="400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деятельности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700808"/>
            <a:ext cx="3384376" cy="4655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600400" cy="47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Информационно-коммуникативная технология</a:t>
            </a:r>
            <a:endParaRPr lang="ru-RU" sz="40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обучения;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6192688" cy="33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1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детей к получению новых знаний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6480720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5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Ускорить процесс усвоения знаний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0" y="1628800"/>
            <a:ext cx="66511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7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стабилоплатформа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556792"/>
            <a:ext cx="52565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/>
          <a:stretch/>
        </p:blipFill>
        <p:spPr>
          <a:xfrm rot="5400000">
            <a:off x="-179685" y="1267919"/>
            <a:ext cx="5110881" cy="396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692698"/>
            <a:ext cx="4320480" cy="51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500307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Спасибо за внимание!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 речевого развития.</a:t>
            </a:r>
          </a:p>
          <a:p>
            <a:pPr marL="432000"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дошкольном образовании речь рассматривается как одна из основ воспитания и обучения детей и является важным приобретением ребенка в дошкольном детстве. </a:t>
            </a:r>
          </a:p>
          <a:p>
            <a:pPr marL="432000"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речевого развития детей дошкольного возраста на сегодняшний день очень актуальна т.к. процент дошкольников с различными речевыми нарушениями остается стабильно высоким.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88313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речевого развития: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931224" cy="5001419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дыхательная гимнастика, пальчиковая гимнастика, игровой самомассаж, су-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3744416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324036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гимнастика, су-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417638"/>
            <a:ext cx="3600399" cy="4675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7638"/>
            <a:ext cx="3744416" cy="46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1556792"/>
            <a:ext cx="3777903" cy="46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374441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1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17637"/>
            <a:ext cx="6768752" cy="51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4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7" y="1628800"/>
            <a:ext cx="4032393" cy="4608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9604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наглядного моделирования 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(опорные картинки, схемы, </a:t>
            </a:r>
            <a:r>
              <a:rPr 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карточки-символы)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3312368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16835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072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119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1_Тема Office</vt:lpstr>
      <vt:lpstr>4_Тема Office</vt:lpstr>
      <vt:lpstr> МБДОУ № 6 «Радуга» с. Троицкое   «Эффективные  технологии  речевого развития дошкольников»                                                              </vt:lpstr>
      <vt:lpstr>Презентация PowerPoint</vt:lpstr>
      <vt:lpstr>Презентация PowerPoint</vt:lpstr>
      <vt:lpstr>Технологии речевого развития: </vt:lpstr>
      <vt:lpstr>Пальчиковая гимнастика, су-джок</vt:lpstr>
      <vt:lpstr>Песочная терапия</vt:lpstr>
      <vt:lpstr>Логоритмика </vt:lpstr>
      <vt:lpstr>Театрализованная деятельность</vt:lpstr>
      <vt:lpstr> Метод наглядного моделирования  (опорные картинки, схемы, мнемотаблицы, карточки-символы) </vt:lpstr>
      <vt:lpstr>Технология проектной деятельности</vt:lpstr>
      <vt:lpstr>Информационно-коммуникативная технология</vt:lpstr>
      <vt:lpstr>Презентация PowerPoint</vt:lpstr>
      <vt:lpstr>Презентация PowerPoint</vt:lpstr>
      <vt:lpstr>Интерактивная стабилоплатформа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ST2</cp:lastModifiedBy>
  <cp:revision>128</cp:revision>
  <dcterms:created xsi:type="dcterms:W3CDTF">2014-11-23T13:48:28Z</dcterms:created>
  <dcterms:modified xsi:type="dcterms:W3CDTF">2022-02-24T03:48:51Z</dcterms:modified>
</cp:coreProperties>
</file>