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62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43" autoAdjust="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47924"/>
      </p:ext>
    </p:extLst>
  </p:cSld>
  <p:clrMapOvr>
    <a:masterClrMapping/>
  </p:clrMapOvr>
  <p:transition spd="slow" advClick="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92208"/>
      </p:ext>
    </p:extLst>
  </p:cSld>
  <p:clrMapOvr>
    <a:masterClrMapping/>
  </p:clrMapOvr>
  <p:transition spd="slow" advClick="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83671"/>
      </p:ext>
    </p:extLst>
  </p:cSld>
  <p:clrMapOvr>
    <a:masterClrMapping/>
  </p:clrMapOvr>
  <p:transition spd="slow" advClick="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64241"/>
      </p:ext>
    </p:extLst>
  </p:cSld>
  <p:clrMapOvr>
    <a:masterClrMapping/>
  </p:clrMapOvr>
  <p:transition spd="slow" advClick="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3593"/>
      </p:ext>
    </p:extLst>
  </p:cSld>
  <p:clrMapOvr>
    <a:masterClrMapping/>
  </p:clrMapOvr>
  <p:transition spd="slow" advClick="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07707"/>
      </p:ext>
    </p:extLst>
  </p:cSld>
  <p:clrMapOvr>
    <a:masterClrMapping/>
  </p:clrMapOvr>
  <p:transition spd="slow" advClick="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1920"/>
      </p:ext>
    </p:extLst>
  </p:cSld>
  <p:clrMapOvr>
    <a:masterClrMapping/>
  </p:clrMapOvr>
  <p:transition spd="slow" advClick="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625090"/>
      </p:ext>
    </p:extLst>
  </p:cSld>
  <p:clrMapOvr>
    <a:masterClrMapping/>
  </p:clrMapOvr>
  <p:transition spd="slow" advClick="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35626"/>
      </p:ext>
    </p:extLst>
  </p:cSld>
  <p:clrMapOvr>
    <a:masterClrMapping/>
  </p:clrMapOvr>
  <p:transition spd="slow" advClick="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93315"/>
      </p:ext>
    </p:extLst>
  </p:cSld>
  <p:clrMapOvr>
    <a:masterClrMapping/>
  </p:clrMapOvr>
  <p:transition spd="slow" advClick="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458330"/>
      </p:ext>
    </p:extLst>
  </p:cSld>
  <p:clrMapOvr>
    <a:masterClrMapping/>
  </p:clrMapOvr>
  <p:transition spd="slow" advClick="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261E5-350C-4197-A816-0CE0505A6BD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D0CC-18F6-4602-9BCD-5BC3292CC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61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6 «Радуга» с. Троицкое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941696" y="5964072"/>
            <a:ext cx="10521286" cy="560612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809285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</a:t>
            </a:r>
            <a:r>
              <a:rPr lang="ru-RU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оррекционно-развивающей деятельности</a:t>
            </a:r>
          </a:p>
          <a:p>
            <a:pPr marL="0" indent="0"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ОВЗ</a:t>
            </a:r>
            <a:endParaRPr lang="ru-RU" sz="7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35795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546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690"/>
          </a:xfrm>
        </p:spPr>
        <p:txBody>
          <a:bodyPr>
            <a:normAutofit/>
          </a:bodyPr>
          <a:lstStyle/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941696" y="5964072"/>
            <a:ext cx="10521286" cy="560612"/>
          </a:xfrm>
        </p:spPr>
        <p:txBody>
          <a:bodyPr/>
          <a:lstStyle/>
          <a:p>
            <a:pPr marL="0" indent="0" algn="r">
              <a:buNone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661746"/>
            <a:ext cx="9809285" cy="4515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ограниченными возможностями здоровья –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имеющие недостатки в физическом и (или) психическом развитии, подтвержденные заключением психолого-медико-педагогической комиссии и препятствующие получению образования без создания специальных условий</a:t>
            </a:r>
            <a:endParaRPr lang="ru-RU" sz="32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612328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546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690"/>
          </a:xfrm>
        </p:spPr>
        <p:txBody>
          <a:bodyPr>
            <a:normAutofit/>
          </a:bodyPr>
          <a:lstStyle/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941696" y="5964072"/>
            <a:ext cx="10521286" cy="560612"/>
          </a:xfrm>
        </p:spPr>
        <p:txBody>
          <a:bodyPr/>
          <a:lstStyle/>
          <a:p>
            <a:pPr marL="0" indent="0" algn="r">
              <a:buNone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362808"/>
            <a:ext cx="9809285" cy="48141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</a:t>
            </a:r>
            <a:r>
              <a:rPr lang="ru-RU" altLang="ru-RU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alt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</a:t>
            </a:r>
            <a:r>
              <a:rPr lang="ru-RU" altLang="ru-RU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психолого-педагогический </a:t>
            </a:r>
            <a:r>
              <a:rPr lang="ru-RU" alt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консилиум (</a:t>
            </a:r>
            <a:r>
              <a:rPr lang="ru-RU" altLang="ru-RU" sz="36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alt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ctr">
              <a:buNone/>
            </a:pPr>
            <a:r>
              <a:rPr lang="ru-RU" alt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деятельности </a:t>
            </a:r>
            <a:r>
              <a:rPr lang="ru-RU" altLang="ru-RU" sz="36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altLang="ru-RU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коллективная разработка и планирование системы комплексного сопровождения воспитанников в рамках дошкольного образовательного процесса.</a:t>
            </a:r>
          </a:p>
          <a:p>
            <a:pPr marL="0" indent="0" algn="ctr">
              <a:buNone/>
            </a:pPr>
            <a:endParaRPr lang="ru-RU" sz="32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97305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6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деятельности по сопровождению детей с ОВЗ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941696" y="5964072"/>
            <a:ext cx="10521286" cy="560612"/>
          </a:xfrm>
        </p:spPr>
        <p:txBody>
          <a:bodyPr/>
          <a:lstStyle/>
          <a:p>
            <a:pPr marL="0" indent="0" algn="r">
              <a:buNone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116624"/>
            <a:ext cx="9809285" cy="50603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altLang="ru-RU" sz="36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40115" y="1116625"/>
            <a:ext cx="2488223" cy="580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Выявление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40113" y="1900377"/>
            <a:ext cx="2488223" cy="589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Анализ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40114" y="2725616"/>
            <a:ext cx="2488223" cy="61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Планирование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40113" y="3622432"/>
            <a:ext cx="2488223" cy="55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Сопровождение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41696" y="3622432"/>
            <a:ext cx="2410483" cy="55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Профилактика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238392" y="3622432"/>
            <a:ext cx="2409092" cy="55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Коррекция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40113" y="4457701"/>
            <a:ext cx="2488223" cy="553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Контроль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14801" y="5292969"/>
            <a:ext cx="3107093" cy="477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Оценка результатов </a:t>
            </a:r>
            <a:endParaRPr lang="ru-RU" sz="24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5355771" y="1646175"/>
            <a:ext cx="410547" cy="321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355771" y="2392300"/>
            <a:ext cx="410547" cy="394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355771" y="3274712"/>
            <a:ext cx="410547" cy="464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355771" y="4109981"/>
            <a:ext cx="410547" cy="464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5426031" y="4954944"/>
            <a:ext cx="340287" cy="4043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7324530" y="3739614"/>
            <a:ext cx="519463" cy="370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лево 24"/>
          <p:cNvSpPr/>
          <p:nvPr/>
        </p:nvSpPr>
        <p:spPr>
          <a:xfrm>
            <a:off x="3609719" y="3739613"/>
            <a:ext cx="505082" cy="370367"/>
          </a:xfrm>
          <a:prstGeom prst="leftArrow">
            <a:avLst>
              <a:gd name="adj1" fmla="val 50000"/>
              <a:gd name="adj2" fmla="val 45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413437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69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недоразвитие речи (ОНР)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941696" y="5964072"/>
            <a:ext cx="10521286" cy="560612"/>
          </a:xfrm>
        </p:spPr>
        <p:txBody>
          <a:bodyPr/>
          <a:lstStyle/>
          <a:p>
            <a:pPr marL="0" indent="0" algn="r">
              <a:buNone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66327" y="1632856"/>
            <a:ext cx="9481157" cy="45441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формирование всех сторон речи (звуковой, лексико-грамматической, семантической) при различных сложных речевых расстройствах у детей с нормальным интеллектом и полноценным слухом.</a:t>
            </a:r>
            <a:endParaRPr lang="ru-RU" altLang="ru-RU" sz="36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38014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38" y="-26812"/>
            <a:ext cx="12192000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100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сопровождения ребёнка с ОВЗ</a:t>
            </a:r>
            <a:endParaRPr lang="ru-RU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201002"/>
            <a:ext cx="11859905" cy="565699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07651" y="2582289"/>
            <a:ext cx="3667400" cy="18777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939284" y="1245935"/>
            <a:ext cx="2838734" cy="1278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индивидуальных образовательных маршрутов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7676" y="3742855"/>
            <a:ext cx="2818917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7677" y="1627642"/>
            <a:ext cx="2594012" cy="6412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6691" y="1273277"/>
            <a:ext cx="2838734" cy="883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946109" y="3742855"/>
            <a:ext cx="2831909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семинаров для педагогов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89830" y="2624585"/>
            <a:ext cx="3303042" cy="15081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адаптированной программы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771" y="1899512"/>
            <a:ext cx="252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Консилиум </a:t>
            </a:r>
            <a:r>
              <a:rPr lang="ru-RU" dirty="0" err="1" smtClean="0"/>
              <a:t>ПМПк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471546" y="3202430"/>
            <a:ext cx="2306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95808" y="1177086"/>
            <a:ext cx="24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0465" y="3954532"/>
            <a:ext cx="2345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и заключение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2380964" y="2019042"/>
            <a:ext cx="0" cy="65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517677" y="1364971"/>
            <a:ext cx="2846890" cy="91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консилиума ППК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880029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12192000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0980" y="1690688"/>
            <a:ext cx="10515600" cy="47593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внимание!!!</a:t>
            </a:r>
            <a:endParaRPr lang="ru-RU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113239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158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МБДОУ № 6 «Радуга» с. Троицкое</vt:lpstr>
      <vt:lpstr>Презентация PowerPoint</vt:lpstr>
      <vt:lpstr>Презентация PowerPoint</vt:lpstr>
      <vt:lpstr>Структура деятельности по сопровождению детей с ОВЗ</vt:lpstr>
      <vt:lpstr>Общее недоразвитие речи (ОНР)</vt:lpstr>
      <vt:lpstr> Процесс сопровождения ребёнка с ОВЗ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Садик-231-1</dc:creator>
  <cp:lastModifiedBy>ST2</cp:lastModifiedBy>
  <cp:revision>51</cp:revision>
  <dcterms:created xsi:type="dcterms:W3CDTF">2018-04-02T08:00:36Z</dcterms:created>
  <dcterms:modified xsi:type="dcterms:W3CDTF">2021-11-22T23:39:28Z</dcterms:modified>
</cp:coreProperties>
</file>